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Source Code Pro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6f80d1ff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6f80d1f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0d1f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0d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0d1ff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0d1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80d1ff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80d1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80d1f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80d1f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80d1ff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80d1f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80d1ff_0_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80d1f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f80d1ff_0_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f80d1f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f80d1ff_0_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f80d1f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5.jpg"/><Relationship Id="rId5" Type="http://schemas.openxmlformats.org/officeDocument/2006/relationships/image" Target="../media/image10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6.jpg"/><Relationship Id="rId6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Name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experience designer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Your Name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no_reply@example.com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www.example.com</a:t>
            </a:r>
            <a:endParaRPr sz="1400"/>
          </a:p>
        </p:txBody>
      </p:sp>
      <p:pic>
        <p:nvPicPr>
          <p:cNvPr descr="Upward shot of Golden Gate Bridge against blue sky"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19071" r="4853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I’m passionate about building great products that make people’s lives easier. I have over 10 years of experience strategizing innovative digital experiences for small startups to the world’s biggest brands.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grew up in Anytown, am an avid kayaker, and I’m excited to partner with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5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 &amp; expertise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21176" y="2235693"/>
            <a:ext cx="1329900" cy="13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21225" y="2596750"/>
            <a:ext cx="13299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Motion design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253122" y="1423415"/>
            <a:ext cx="2954700" cy="295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253125" y="2596750"/>
            <a:ext cx="2954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User experience</a:t>
            </a: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709626" y="21474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5709825" y="2596750"/>
            <a:ext cx="1506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Physical Computing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7718079" y="2394636"/>
            <a:ext cx="1012500" cy="101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718425" y="2596750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HTML, CSS,JS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 samples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name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Lorem ipsum dolor sit amet, consectetur adipiscing elit, sed do eiusmod tempor incididunt ut labore et dolore magna aliqua</a:t>
            </a:r>
            <a:endParaRPr/>
          </a:p>
        </p:txBody>
      </p:sp>
      <p:pic>
        <p:nvPicPr>
          <p:cNvPr descr="Open Chromebook laptop computer"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975" y="697325"/>
            <a:ext cx="5591976" cy="33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ple wireframe for desktop application" id="96" name="Google Shape;96;p17"/>
          <p:cNvPicPr preferRelativeResize="0"/>
          <p:nvPr/>
        </p:nvPicPr>
        <p:blipFill rotWithShape="1">
          <a:blip r:embed="rId4">
            <a:alphaModFix/>
          </a:blip>
          <a:srcRect b="24800" l="0" r="0" t="0"/>
          <a:stretch/>
        </p:blipFill>
        <p:spPr>
          <a:xfrm>
            <a:off x="4131700" y="978250"/>
            <a:ext cx="4142049" cy="2335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-oriented black smaptphone"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8601" y="1585375"/>
            <a:ext cx="1675825" cy="3291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ple wireframe for mobile application"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9175" y="1858795"/>
            <a:ext cx="1514675" cy="269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8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18"/>
          <p:cNvCxnSpPr/>
          <p:nvPr/>
        </p:nvCxnSpPr>
        <p:spPr>
          <a:xfrm>
            <a:off x="4941300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5414" r="2504" t="0"/>
          <a:stretch/>
        </p:blipFill>
        <p:spPr>
          <a:xfrm>
            <a:off x="4941300" y="400450"/>
            <a:ext cx="3891001" cy="304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 closeup of a hand pushing a knob on an audio mixer" id="106" name="Google Shape;106;p18"/>
          <p:cNvPicPr preferRelativeResize="0"/>
          <p:nvPr/>
        </p:nvPicPr>
        <p:blipFill rotWithShape="1">
          <a:blip r:embed="rId4">
            <a:alphaModFix/>
          </a:blip>
          <a:srcRect b="23255" l="6112" r="0" t="4207"/>
          <a:stretch/>
        </p:blipFill>
        <p:spPr>
          <a:xfrm>
            <a:off x="425023" y="397950"/>
            <a:ext cx="3890968" cy="199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vintage cameras on a wooden shelf" id="107" name="Google Shape;107;p18"/>
          <p:cNvPicPr preferRelativeResize="0"/>
          <p:nvPr/>
        </p:nvPicPr>
        <p:blipFill rotWithShape="1">
          <a:blip r:embed="rId5">
            <a:alphaModFix/>
          </a:blip>
          <a:srcRect b="14402" l="1512" r="1503" t="22481"/>
          <a:stretch/>
        </p:blipFill>
        <p:spPr>
          <a:xfrm>
            <a:off x="425035" y="2499902"/>
            <a:ext cx="1935230" cy="944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istic overhead shot of caramel-colored coffee in a white mug on a red solid background" id="108" name="Google Shape;108;p18"/>
          <p:cNvPicPr preferRelativeResize="0"/>
          <p:nvPr/>
        </p:nvPicPr>
        <p:blipFill rotWithShape="1">
          <a:blip r:embed="rId6">
            <a:alphaModFix/>
          </a:blip>
          <a:srcRect b="12597" l="8753" r="8745" t="12597"/>
          <a:stretch/>
        </p:blipFill>
        <p:spPr>
          <a:xfrm>
            <a:off x="2464080" y="2499902"/>
            <a:ext cx="1851925" cy="94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idx="4294967295" type="body"/>
          </p:nvPr>
        </p:nvSpPr>
        <p:spPr>
          <a:xfrm>
            <a:off x="318850" y="3771900"/>
            <a:ext cx="3999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Project name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10" name="Google Shape;110;p18"/>
          <p:cNvSpPr txBox="1"/>
          <p:nvPr>
            <p:ph idx="4294967295" type="body"/>
          </p:nvPr>
        </p:nvSpPr>
        <p:spPr>
          <a:xfrm>
            <a:off x="318844" y="4228050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Lorem ipsum dolor sit amet, consectetur adipiscing elit, sed do eiusmod tempor incididunt</a:t>
            </a:r>
            <a:endParaRPr sz="1200"/>
          </a:p>
        </p:txBody>
      </p:sp>
      <p:pic>
        <p:nvPicPr>
          <p:cNvPr descr="Modern, round computer speaker " id="111" name="Google Shape;111;p18"/>
          <p:cNvPicPr preferRelativeResize="0"/>
          <p:nvPr/>
        </p:nvPicPr>
        <p:blipFill rotWithShape="1">
          <a:blip r:embed="rId7">
            <a:alphaModFix/>
          </a:blip>
          <a:srcRect b="17225" l="8674" r="33304" t="22204"/>
          <a:stretch/>
        </p:blipFill>
        <p:spPr>
          <a:xfrm>
            <a:off x="4941300" y="408675"/>
            <a:ext cx="3891000" cy="30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idx="4294967295" type="body"/>
          </p:nvPr>
        </p:nvSpPr>
        <p:spPr>
          <a:xfrm>
            <a:off x="4825250" y="3771900"/>
            <a:ext cx="3999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Project name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13" name="Google Shape;113;p18"/>
          <p:cNvSpPr txBox="1"/>
          <p:nvPr>
            <p:ph idx="4294967295" type="body"/>
          </p:nvPr>
        </p:nvSpPr>
        <p:spPr>
          <a:xfrm>
            <a:off x="4825256" y="4228050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Lorem ipsum dolor sit amet, consectetur adipiscing elit, sed do eiusmod tempor incididunt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265500" y="1816950"/>
            <a:ext cx="4045200" cy="15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highlights</a:t>
            </a:r>
            <a:endParaRPr/>
          </a:p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4939500" y="724200"/>
            <a:ext cx="39291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UX Director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Company Name, Location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September 20XX - Present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Sr. Designer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Company Name, Location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September 20XX - August 20XX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Designer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Company Name, Location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June 20XX - July 20XX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Acme Design Award recipient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400"/>
              <a:t>Parker Music campaign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up of protractor ruler on top of architectural diagrams" id="129" name="Google Shape;129;p21"/>
          <p:cNvPicPr preferRelativeResize="0"/>
          <p:nvPr/>
        </p:nvPicPr>
        <p:blipFill rotWithShape="1">
          <a:blip r:embed="rId3">
            <a:alphaModFix/>
          </a:blip>
          <a:srcRect b="3852" l="11076" r="29814" t="3769"/>
          <a:stretch/>
        </p:blipFill>
        <p:spPr>
          <a:xfrm>
            <a:off x="433450" y="434175"/>
            <a:ext cx="4090926" cy="4261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 view of hands writing in a notebook at a cafe" id="130" name="Google Shape;130;p21"/>
          <p:cNvPicPr preferRelativeResize="0"/>
          <p:nvPr/>
        </p:nvPicPr>
        <p:blipFill rotWithShape="1">
          <a:blip r:embed="rId4">
            <a:alphaModFix/>
          </a:blip>
          <a:srcRect b="26446" l="187" r="53022" t="12064"/>
          <a:stretch/>
        </p:blipFill>
        <p:spPr>
          <a:xfrm>
            <a:off x="4695824" y="434175"/>
            <a:ext cx="1891827" cy="166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head shot of the components of a typewriter" id="131" name="Google Shape;131;p21"/>
          <p:cNvPicPr preferRelativeResize="0"/>
          <p:nvPr/>
        </p:nvPicPr>
        <p:blipFill rotWithShape="1">
          <a:blip r:embed="rId5">
            <a:alphaModFix/>
          </a:blip>
          <a:srcRect b="15315" l="32807" r="14776" t="15322"/>
          <a:stretch/>
        </p:blipFill>
        <p:spPr>
          <a:xfrm>
            <a:off x="6800775" y="434175"/>
            <a:ext cx="1918200" cy="1665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classic cars in front of two yellow garage doors" id="132" name="Google Shape;132;p21"/>
          <p:cNvPicPr preferRelativeResize="0"/>
          <p:nvPr/>
        </p:nvPicPr>
        <p:blipFill rotWithShape="1">
          <a:blip r:embed="rId6">
            <a:alphaModFix/>
          </a:blip>
          <a:srcRect b="8267" l="11341" r="5931" t="17515"/>
          <a:stretch/>
        </p:blipFill>
        <p:spPr>
          <a:xfrm>
            <a:off x="4695825" y="2289750"/>
            <a:ext cx="4023152" cy="240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